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28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t>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2530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smtClean="0"/>
              <a:t>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03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/>
              <a:t>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449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t>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842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t>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1186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t>1/14/2015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844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t>1/14/2015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486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t>1/14/2015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750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t>1/14/2015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5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smtClean="0"/>
              <a:t>1/14/2015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098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t>1/14/2015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082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smtClean="0"/>
              <a:t>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6965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7200" dirty="0" smtClean="0"/>
              <a:t>“In Our Efforts to Escape”</a:t>
            </a:r>
            <a:endParaRPr lang="en-CA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2200" dirty="0" smtClean="0"/>
              <a:t>Improving aboriginal women’s rights, removing the </a:t>
            </a:r>
            <a:r>
              <a:rPr lang="en-CA" sz="2200" i="1" dirty="0" err="1" smtClean="0"/>
              <a:t>indian</a:t>
            </a:r>
            <a:r>
              <a:rPr lang="en-CA" sz="2200" i="1" dirty="0" smtClean="0"/>
              <a:t> act</a:t>
            </a:r>
            <a:endParaRPr lang="en-CA" sz="2200" i="1" dirty="0"/>
          </a:p>
        </p:txBody>
      </p:sp>
    </p:spTree>
    <p:extLst>
      <p:ext uri="{BB962C8B-B14F-4D97-AF65-F5344CB8AC3E}">
        <p14:creationId xmlns:p14="http://schemas.microsoft.com/office/powerpoint/2010/main" val="136051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The </a:t>
            </a:r>
            <a:r>
              <a:rPr lang="en-CA" i="1" smtClean="0"/>
              <a:t>Indian Act</a:t>
            </a:r>
            <a:r>
              <a:rPr lang="en-CA" smtClean="0"/>
              <a:t>, 1876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i="1" dirty="0" smtClean="0"/>
              <a:t>  Gradual Civilization Act</a:t>
            </a:r>
            <a:r>
              <a:rPr lang="en-CA" dirty="0" smtClean="0"/>
              <a:t>, 1857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/>
              <a:t>Women lost status if their husbands’ were enfranchised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dirty="0" smtClean="0"/>
              <a:t>“Gave up status”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/>
              <a:t>Women could not receive land allotments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i="1" dirty="0" smtClean="0"/>
              <a:t>  Gradual Enfranchisement Act</a:t>
            </a:r>
            <a:r>
              <a:rPr lang="en-CA" dirty="0" smtClean="0"/>
              <a:t>, 1869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/>
              <a:t>Women could not vote in band elections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/>
              <a:t>Women lost status by marrying non-Aboriginals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dirty="0" smtClean="0"/>
              <a:t>“Married-out”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i="1" dirty="0" smtClean="0"/>
              <a:t>  Indian Act</a:t>
            </a:r>
            <a:r>
              <a:rPr lang="en-CA" dirty="0" smtClean="0"/>
              <a:t>, 1876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/>
              <a:t>Amalgamation of prior Aboriginal policy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/>
              <a:t>Goal: to bring up the “child-like” Indians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 i="1" dirty="0" smtClean="0"/>
          </a:p>
          <a:p>
            <a:pPr>
              <a:lnSpc>
                <a:spcPct val="100000"/>
              </a:lnSpc>
            </a:pPr>
            <a:r>
              <a:rPr lang="en-CA" i="1" dirty="0" smtClean="0"/>
              <a:t>“Our Indian legislation generally rests on the principle, that the aborigines are to be kept in a condition of tutelage and treated as wards or children of the State … the true interests of the aborigines and of the State alike require that every effort should be made to aid the Red man in lifting himself out of his condition … through education and every other means, to prepare him for higher civilization.”</a:t>
            </a:r>
          </a:p>
          <a:p>
            <a:r>
              <a:rPr lang="en-CA" dirty="0"/>
              <a:t> </a:t>
            </a:r>
            <a:r>
              <a:rPr lang="en-CA" sz="1400" dirty="0" smtClean="0"/>
              <a:t>- Report of the RCAP, </a:t>
            </a:r>
            <a:r>
              <a:rPr lang="en-CA" sz="1400" i="1" dirty="0" smtClean="0"/>
              <a:t>Looking Forward: Looking Back</a:t>
            </a:r>
            <a:r>
              <a:rPr lang="en-CA" sz="1400" dirty="0" smtClean="0"/>
              <a:t>, p. 277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206557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Outcry Against Bill C-31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  Infringed First Nations rights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/>
              <a:t>Section 6: infringed right to control band membership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  </a:t>
            </a:r>
            <a:r>
              <a:rPr lang="en-CA" dirty="0" err="1" smtClean="0"/>
              <a:t>Sawridge</a:t>
            </a:r>
            <a:r>
              <a:rPr lang="en-CA" dirty="0" smtClean="0"/>
              <a:t> Board v. Canada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/>
              <a:t>3 First Nations Communities challenged Bill C-31, specifically Section 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/>
              <a:t>Case dismissed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dirty="0" smtClean="0"/>
              <a:t>Chief of </a:t>
            </a:r>
            <a:r>
              <a:rPr lang="en-CA" dirty="0" err="1" smtClean="0"/>
              <a:t>Sawridge</a:t>
            </a:r>
            <a:r>
              <a:rPr lang="en-CA" dirty="0" smtClean="0"/>
              <a:t>: decision was “the most anti-Indian pronouncement of recent judicial history”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r>
              <a:rPr lang="en-CA" dirty="0" smtClean="0"/>
              <a:t> Deleterious effect on “customary practices”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/>
              <a:t>Reinstated women wouldn’t appreciate collective rights over individual rights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CA" i="1" dirty="0" smtClean="0"/>
          </a:p>
          <a:p>
            <a:pPr marL="0" indent="0">
              <a:buNone/>
            </a:pPr>
            <a:r>
              <a:rPr lang="en-CA" i="1" dirty="0" smtClean="0"/>
              <a:t>“[Reinstated women] would have little, if any, appreciation of the concept of collective rights …. Crowding reserves with people who are unfamiliar with or not committed to collective rights will undoubtedly have a deleterious effect upon, if not destroy, our communal lifestyle. WE FEEL THREATENED.”</a:t>
            </a:r>
          </a:p>
          <a:p>
            <a:pPr marL="0" indent="0">
              <a:buNone/>
            </a:pPr>
            <a:r>
              <a:rPr lang="en-CA" sz="1400" i="1" dirty="0" smtClean="0"/>
              <a:t>- From “Constitutionalizing the Space to be Aboriginal Women” by Jo-Anne Fiske (Aboriginal Self-Government in Canada, 3</a:t>
            </a:r>
            <a:r>
              <a:rPr lang="en-CA" sz="1400" i="1" baseline="30000" dirty="0" smtClean="0"/>
              <a:t>rd</a:t>
            </a:r>
            <a:r>
              <a:rPr lang="en-CA" sz="1400" i="1" dirty="0" smtClean="0"/>
              <a:t> Ed.)</a:t>
            </a:r>
            <a:endParaRPr lang="en-CA" sz="1400" i="1" dirty="0"/>
          </a:p>
        </p:txBody>
      </p:sp>
    </p:spTree>
    <p:extLst>
      <p:ext uri="{BB962C8B-B14F-4D97-AF65-F5344CB8AC3E}">
        <p14:creationId xmlns:p14="http://schemas.microsoft.com/office/powerpoint/2010/main" val="287738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Roadblocks to Equality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  Outside Aboriginal communities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/>
              <a:t>Status of Women Canada removed support for social advocacy and equality issues from mandate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/>
              <a:t>Funding withdrawn from Charter Challenges program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dirty="0" smtClean="0"/>
              <a:t>Helped ensure rights of marginalized/vulnerable groups protected by Charter of Rights and Freedoms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  Inside Aboriginal communities</a:t>
            </a:r>
            <a:endParaRPr lang="en-CA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/>
              <a:t>Women seeking individual rights risk being labelled “un-Aboriginal”, ignored</a:t>
            </a:r>
          </a:p>
        </p:txBody>
      </p:sp>
    </p:spTree>
    <p:extLst>
      <p:ext uri="{BB962C8B-B14F-4D97-AF65-F5344CB8AC3E}">
        <p14:creationId xmlns:p14="http://schemas.microsoft.com/office/powerpoint/2010/main" val="1104896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Healing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  Outside Aboriginal communities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/>
              <a:t>Inquiry into Missing and Murdered Aboriginal Women and Girls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dirty="0" smtClean="0"/>
              <a:t>Better understanding of causes of vulnerability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dirty="0" smtClean="0"/>
              <a:t>Better media attention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/>
              <a:t>Change of power in the House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r>
              <a:rPr lang="en-CA" dirty="0" smtClean="0"/>
              <a:t> Inside Aboriginal communities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/>
              <a:t>Chiefs and councils need to think critically about Indian Act they draw power from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dirty="0" smtClean="0"/>
              <a:t>Subjugation of women and violence against women from the Indian Act’s legacy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/>
              <a:t>Men in communities have to address the problem, stop the abuse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Aboriginal women’s continued success in court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2003: </a:t>
            </a:r>
            <a:r>
              <a:rPr lang="en-CA" dirty="0" err="1"/>
              <a:t>Sawridge</a:t>
            </a:r>
            <a:r>
              <a:rPr lang="en-CA" dirty="0"/>
              <a:t> case thrown out, bands ordered to reinstate women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2007: Sharon </a:t>
            </a:r>
            <a:r>
              <a:rPr lang="en-CA" dirty="0" smtClean="0"/>
              <a:t>McIvor success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dirty="0" smtClean="0"/>
              <a:t>Applied to British Columbia Supreme Court: wanted matrilineal descent recognized as legitimate claim to Indian status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dirty="0" smtClean="0"/>
              <a:t>Court rejected legal definition in place (patrilineal) as being discriminatory to Aboriginals tracing roots through mother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8089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Removing the </a:t>
            </a:r>
            <a:r>
              <a:rPr lang="en-CA" i="1" dirty="0" smtClean="0"/>
              <a:t>Indian Act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  Power of </a:t>
            </a:r>
            <a:r>
              <a:rPr lang="en-CA" i="1" dirty="0" smtClean="0"/>
              <a:t>Indian Act</a:t>
            </a:r>
            <a:r>
              <a:rPr lang="en-CA" dirty="0" smtClean="0"/>
              <a:t> eroding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err="1" smtClean="0"/>
              <a:t>Dept</a:t>
            </a:r>
            <a:r>
              <a:rPr lang="en-CA" dirty="0" smtClean="0"/>
              <a:t> of Aboriginal Affairs dominance recedes every year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dirty="0" smtClean="0"/>
              <a:t>Over 80% of funds spent on Status Indians managed by Aboriginal governments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 </a:t>
            </a:r>
            <a:r>
              <a:rPr lang="en-CA" dirty="0" smtClean="0"/>
              <a:t> Modern treaties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/>
              <a:t>Replacing </a:t>
            </a:r>
            <a:r>
              <a:rPr lang="en-CA" i="1" dirty="0" smtClean="0"/>
              <a:t>Indian Act</a:t>
            </a:r>
            <a:r>
              <a:rPr lang="en-CA" dirty="0" smtClean="0"/>
              <a:t>: new, appropriate Aboriginal policy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/>
              <a:t>Group-specific approach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/>
              <a:t>Responsibilities of federal government maintained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 i="1" dirty="0" smtClean="0"/>
          </a:p>
          <a:p>
            <a:endParaRPr lang="en-CA" i="1" dirty="0"/>
          </a:p>
          <a:p>
            <a:r>
              <a:rPr lang="en-CA" i="1" dirty="0" smtClean="0"/>
              <a:t>“Most Aboriginals would be pleased to see the </a:t>
            </a:r>
            <a:r>
              <a:rPr lang="en-CA" dirty="0" smtClean="0"/>
              <a:t>Indian Act</a:t>
            </a:r>
            <a:r>
              <a:rPr lang="en-CA" i="1" dirty="0" smtClean="0"/>
              <a:t> disappear, but only after an appropriate Aboriginally-controlled system, with firm and ongoing financial and legal commitments by the federal government, is in place.”</a:t>
            </a:r>
          </a:p>
          <a:p>
            <a:r>
              <a:rPr lang="en-CA" sz="1400" dirty="0" smtClean="0"/>
              <a:t>- Ken Coates, “The Indian Act and the Future of Aboriginal Governance in Canada”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3948381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“</a:t>
            </a:r>
            <a:r>
              <a:rPr lang="en-CA" sz="4400" i="1" dirty="0" smtClean="0"/>
              <a:t>The lesson is this: sometimes in our efforts to escape that which harms us, we become the very thing we are trying to escape, and therefore end up passing along the trauma.”</a:t>
            </a:r>
            <a:br>
              <a:rPr lang="en-CA" sz="4400" i="1" dirty="0" smtClean="0"/>
            </a:br>
            <a:endParaRPr lang="en-CA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John Borrows, “Seven generations, seven teachings: ending the </a:t>
            </a:r>
            <a:r>
              <a:rPr lang="en-CA" dirty="0" err="1" smtClean="0"/>
              <a:t>indian</a:t>
            </a:r>
            <a:r>
              <a:rPr lang="en-CA" dirty="0" smtClean="0"/>
              <a:t> act”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1687231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1992</TotalTime>
  <Words>669</Words>
  <Application>Microsoft Office PowerPoint</Application>
  <PresentationFormat>Custom</PresentationFormat>
  <Paragraphs>65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Retrospect</vt:lpstr>
      <vt:lpstr>“In Our Efforts to Escape”</vt:lpstr>
      <vt:lpstr>The Indian Act, 1876</vt:lpstr>
      <vt:lpstr>Outcry Against Bill C-31</vt:lpstr>
      <vt:lpstr>Roadblocks to Equality</vt:lpstr>
      <vt:lpstr>Healing</vt:lpstr>
      <vt:lpstr>Removing the Indian Act</vt:lpstr>
      <vt:lpstr>“The lesson is this: sometimes in our efforts to escape that which harms us, we become the very thing we are trying to escape, and therefore end up passing along the trauma.”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“In Our Efforts to Escape”</dc:title>
  <dc:creator>Erin</dc:creator>
  <cp:lastModifiedBy>Emily Tsui</cp:lastModifiedBy>
  <cp:revision>14</cp:revision>
  <dcterms:created xsi:type="dcterms:W3CDTF">2015-01-06T22:55:38Z</dcterms:created>
  <dcterms:modified xsi:type="dcterms:W3CDTF">2015-01-14T14:16:48Z</dcterms:modified>
</cp:coreProperties>
</file>